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8" r:id="rId4"/>
  </p:sldMasterIdLst>
  <p:notesMasterIdLst>
    <p:notesMasterId r:id="rId10"/>
  </p:notesMasterIdLst>
  <p:sldIdLst>
    <p:sldId id="256" r:id="rId5"/>
    <p:sldId id="296" r:id="rId6"/>
    <p:sldId id="293" r:id="rId7"/>
    <p:sldId id="294" r:id="rId8"/>
    <p:sldId id="295" r:id="rId9"/>
  </p:sldIdLst>
  <p:sldSz cx="12192000" cy="6858000"/>
  <p:notesSz cx="6858000" cy="9144000"/>
  <p:embeddedFontLst>
    <p:embeddedFont>
      <p:font typeface="Avenir LT Std 35 Light" panose="020B0402020203020204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Arial Unicode MS" panose="020B0604020202020204" pitchFamily="34" charset="-128"/>
      <p:regular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87755" autoAdjust="0"/>
  </p:normalViewPr>
  <p:slideViewPr>
    <p:cSldViewPr snapToGrid="0">
      <p:cViewPr varScale="1">
        <p:scale>
          <a:sx n="97" d="100"/>
          <a:sy n="97" d="100"/>
        </p:scale>
        <p:origin x="85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8E58E-DECE-40D6-94EE-88E795B4D60C}" type="datetimeFigureOut">
              <a:rPr lang="en-GB" smtClean="0"/>
              <a:pPr/>
              <a:t>08/04/2016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BC9BC-3C76-4310-A9F0-CF3EF16EDE2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546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19764"/>
            <a:ext cx="10972800" cy="1143000"/>
          </a:xfrm>
          <a:prstGeom prst="rect">
            <a:avLst/>
          </a:prstGeom>
        </p:spPr>
        <p:txBody>
          <a:bodyPr/>
          <a:lstStyle>
            <a:lvl1pPr algn="ctr">
              <a:defRPr sz="4500">
                <a:solidFill>
                  <a:schemeClr val="bg1"/>
                </a:solidFill>
                <a:latin typeface="Avenir LT Std 35 Light" panose="020B0402020203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66" y="2114377"/>
            <a:ext cx="2991267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7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>
            <a:lvl1pPr algn="ctr">
              <a:defRPr sz="4500">
                <a:latin typeface="Avenir LT Std 35 Light" panose="020B0402020203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venir LT Std 35 Light" panose="020B04020202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63933"/>
            <a:ext cx="2844800" cy="365125"/>
          </a:xfrm>
        </p:spPr>
        <p:txBody>
          <a:bodyPr/>
          <a:lstStyle>
            <a:lvl1pPr>
              <a:defRPr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63933"/>
            <a:ext cx="3860800" cy="365125"/>
          </a:xfrm>
        </p:spPr>
        <p:txBody>
          <a:bodyPr/>
          <a:lstStyle>
            <a:lvl1pPr>
              <a:defRPr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63932"/>
            <a:ext cx="2844800" cy="365125"/>
          </a:xfrm>
        </p:spPr>
        <p:txBody>
          <a:bodyPr/>
          <a:lstStyle>
            <a:lvl1pPr>
              <a:defRPr>
                <a:latin typeface="Avenir LT Std 35 Light" panose="020B0402020203020204" pitchFamily="34" charset="0"/>
              </a:defRPr>
            </a:lvl1pPr>
          </a:lstStyle>
          <a:p>
            <a:pPr algn="r"/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algn="r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06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50405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venir LT Std 35 Light" panose="020B0402020203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63933"/>
            <a:ext cx="2844800" cy="365125"/>
          </a:xfrm>
        </p:spPr>
        <p:txBody>
          <a:bodyPr/>
          <a:lstStyle>
            <a:lvl1pPr>
              <a:defRPr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63933"/>
            <a:ext cx="3860800" cy="365125"/>
          </a:xfrm>
        </p:spPr>
        <p:txBody>
          <a:bodyPr/>
          <a:lstStyle>
            <a:lvl1pPr>
              <a:defRPr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63932"/>
            <a:ext cx="2844800" cy="365125"/>
          </a:xfrm>
        </p:spPr>
        <p:txBody>
          <a:bodyPr/>
          <a:lstStyle>
            <a:lvl1pPr algn="r">
              <a:defRPr>
                <a:latin typeface="Avenir LT Std 35 Light" panose="020B0402020203020204" pitchFamily="34" charset="0"/>
              </a:defRPr>
            </a:lvl1pPr>
          </a:lstStyle>
          <a:p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411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476" y="829733"/>
            <a:ext cx="10972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28853" y="686054"/>
            <a:ext cx="11326052" cy="15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28853" y="5920993"/>
            <a:ext cx="11326052" cy="15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34" y="5967748"/>
            <a:ext cx="1320803" cy="546830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63933"/>
            <a:ext cx="28448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63933"/>
            <a:ext cx="3860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latin typeface="Avenir LT Std 35 Light" panose="020B0402020203020204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63932"/>
            <a:ext cx="28448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latin typeface="Avenir LT Std 35 Light" panose="020B0402020203020204" pitchFamily="34" charset="0"/>
              </a:defRPr>
            </a:lvl1pPr>
          </a:lstStyle>
          <a:p>
            <a:pPr algn="r"/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algn="r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82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Std 35 Light" panose="020B0402020203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Std 35 Light" panose="020B04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Std 35 Light" panose="020B04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Std 35 Light" panose="020B04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Std 35 Light" panose="020B04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asos1-my.sharepoint.com/personal/neil_syrett_asos_com/Documents/QA++/Group2/CodeDrop/Challenge2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32084"/>
            <a:ext cx="10972800" cy="1143000"/>
          </a:xfrm>
        </p:spPr>
        <p:txBody>
          <a:bodyPr/>
          <a:lstStyle/>
          <a:p>
            <a:r>
              <a:rPr lang="en-GB" sz="10000" dirty="0" smtClean="0"/>
              <a:t>QA++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000" i="1" dirty="0" smtClean="0"/>
              <a:t>Advancing Quality Assurance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4348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 smtClean="0"/>
              <a:t>Challenge 2</a:t>
            </a:r>
            <a:br>
              <a:rPr lang="en-GB" sz="6000" dirty="0" smtClean="0"/>
            </a:br>
            <a:r>
              <a:rPr lang="en-GB" sz="6000" dirty="0"/>
              <a:t/>
            </a:r>
            <a:br>
              <a:rPr lang="en-GB" sz="6000" dirty="0"/>
            </a:br>
            <a:r>
              <a:rPr lang="en-GB" sz="3200" dirty="0"/>
              <a:t>Programming </a:t>
            </a:r>
            <a:r>
              <a:rPr lang="en-GB" sz="3200" u="sng" dirty="0" smtClean="0"/>
              <a:t>Fun</a:t>
            </a:r>
            <a:r>
              <a:rPr lang="en-GB" sz="3200" dirty="0" smtClean="0"/>
              <a:t>damentals: </a:t>
            </a:r>
            <a:r>
              <a:rPr lang="en-GB" sz="3200" i="1" dirty="0" smtClean="0"/>
              <a:t>Decision </a:t>
            </a:r>
            <a:r>
              <a:rPr lang="en-GB" sz="3200" i="1" dirty="0"/>
              <a:t>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algn="r"/>
              <a:t>2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smtClean="0"/>
              <a:t>Your topics to learn about are: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/>
              <a:t>Relational </a:t>
            </a:r>
            <a:r>
              <a:rPr lang="en-GB" dirty="0"/>
              <a:t>and logical operators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/>
              <a:t>If/else </a:t>
            </a:r>
            <a:r>
              <a:rPr lang="en-GB" dirty="0"/>
              <a:t>statements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Switch </a:t>
            </a:r>
            <a:r>
              <a:rPr lang="en-GB" dirty="0" smtClean="0"/>
              <a:t>statements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</a:t>
            </a:r>
            <a:endParaRPr lang="en-GB" dirty="0"/>
          </a:p>
        </p:txBody>
      </p:sp>
      <p:pic>
        <p:nvPicPr>
          <p:cNvPr id="8" name="Picture 4" descr="http://sites.psu.edu/siowfa15/wp-content/uploads/sites/29639/2015/12/frustrated-boy-studying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18" y="2708281"/>
            <a:ext cx="4611678" cy="307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6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Your challenge is to:</a:t>
            </a:r>
          </a:p>
          <a:p>
            <a:pPr>
              <a:lnSpc>
                <a:spcPct val="160000"/>
              </a:lnSpc>
            </a:pPr>
            <a:r>
              <a:rPr lang="en-GB" dirty="0"/>
              <a:t>Create </a:t>
            </a:r>
            <a:r>
              <a:rPr lang="en-GB" dirty="0" smtClean="0"/>
              <a:t>two </a:t>
            </a:r>
            <a:r>
              <a:rPr lang="en-GB" dirty="0"/>
              <a:t>console </a:t>
            </a:r>
            <a:r>
              <a:rPr lang="en-GB" dirty="0" smtClean="0"/>
              <a:t>applications </a:t>
            </a:r>
            <a:r>
              <a:rPr lang="en-GB" dirty="0"/>
              <a:t>that demonstrate the topics you’ve studied</a:t>
            </a:r>
          </a:p>
          <a:p>
            <a:pPr>
              <a:lnSpc>
                <a:spcPct val="160000"/>
              </a:lnSpc>
            </a:pPr>
            <a:r>
              <a:rPr lang="en-GB" dirty="0"/>
              <a:t>They can be a single method in a single class, but they must:</a:t>
            </a:r>
          </a:p>
          <a:p>
            <a:pPr lvl="1">
              <a:lnSpc>
                <a:spcPct val="160000"/>
              </a:lnSpc>
            </a:pPr>
            <a:r>
              <a:rPr lang="en-GB" dirty="0"/>
              <a:t>Accept input from and print out to the </a:t>
            </a:r>
            <a:r>
              <a:rPr lang="en-GB" dirty="0" smtClean="0"/>
              <a:t>console</a:t>
            </a:r>
            <a:endParaRPr lang="en-GB" dirty="0"/>
          </a:p>
          <a:p>
            <a:pPr lvl="1">
              <a:lnSpc>
                <a:spcPct val="160000"/>
              </a:lnSpc>
            </a:pPr>
            <a:r>
              <a:rPr lang="en-GB" dirty="0"/>
              <a:t>Perform a decision based on the input</a:t>
            </a:r>
          </a:p>
          <a:p>
            <a:pPr marL="971550" lvl="1" indent="-514350">
              <a:lnSpc>
                <a:spcPct val="160000"/>
              </a:lnSpc>
              <a:buFont typeface="+mj-lt"/>
              <a:buAutoNum type="arabicPeriod"/>
            </a:pPr>
            <a:r>
              <a:rPr lang="en-GB" dirty="0"/>
              <a:t>Using </a:t>
            </a:r>
            <a:r>
              <a:rPr lang="en-GB" i="1" dirty="0"/>
              <a:t>if, else</a:t>
            </a:r>
            <a:r>
              <a:rPr lang="en-GB" dirty="0"/>
              <a:t> decision statements</a:t>
            </a:r>
          </a:p>
          <a:p>
            <a:pPr marL="971550" lvl="1" indent="-514350">
              <a:lnSpc>
                <a:spcPct val="160000"/>
              </a:lnSpc>
              <a:buFont typeface="+mj-lt"/>
              <a:buAutoNum type="arabicPeriod"/>
            </a:pPr>
            <a:r>
              <a:rPr lang="en-GB" dirty="0"/>
              <a:t>Using </a:t>
            </a:r>
            <a:r>
              <a:rPr lang="en-GB" i="1" dirty="0"/>
              <a:t>switch </a:t>
            </a:r>
            <a:r>
              <a:rPr lang="en-GB" dirty="0"/>
              <a:t>decision </a:t>
            </a:r>
            <a:r>
              <a:rPr lang="en-GB" dirty="0" smtClean="0"/>
              <a:t>statements</a:t>
            </a:r>
            <a:endParaRPr lang="en-GB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Practice</a:t>
            </a:r>
            <a:endParaRPr lang="en-GB" dirty="0"/>
          </a:p>
        </p:txBody>
      </p:sp>
      <p:pic>
        <p:nvPicPr>
          <p:cNvPr id="2050" name="Picture 2" descr="https://mvcodeclub.s3.amazonaws.com/cms/files/files/000/000/006/original/frustrated-ba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74" y="3388347"/>
            <a:ext cx="3588774" cy="239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1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Zip up your code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Drop </a:t>
            </a:r>
            <a:r>
              <a:rPr lang="en-US" dirty="0" smtClean="0"/>
              <a:t>it: </a:t>
            </a:r>
            <a:r>
              <a:rPr lang="en-US" sz="1300" dirty="0" smtClean="0">
                <a:hlinkClick r:id="rId2"/>
              </a:rPr>
              <a:t>https</a:t>
            </a:r>
            <a:r>
              <a:rPr lang="en-US" sz="1300" dirty="0" smtClean="0">
                <a:hlinkClick r:id="rId2"/>
              </a:rPr>
              <a:t>://</a:t>
            </a:r>
            <a:r>
              <a:rPr lang="en-US" sz="1300" dirty="0" smtClean="0">
                <a:hlinkClick r:id="rId2"/>
              </a:rPr>
              <a:t>asos1-my.sharepoint.com/personal/neil_syrett_asos_com/Documents/QA</a:t>
            </a:r>
            <a:r>
              <a:rPr lang="en-US" sz="1300" dirty="0" smtClean="0">
                <a:hlinkClick r:id="rId2"/>
              </a:rPr>
              <a:t>++/Group2/CodeDrop/Challenge2</a:t>
            </a:r>
            <a:endParaRPr lang="en-US" sz="13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Attend </a:t>
            </a:r>
            <a:r>
              <a:rPr lang="en-US" dirty="0" smtClean="0"/>
              <a:t>the next QA++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Participate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51954-9769-4096-8AFF-B312DBB6947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30" name="Picture 6" descr="http://cdn.skim.gs/image/upload/v1456338546/msi/kid-on-computer-2_tnvlt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827" y="2334682"/>
            <a:ext cx="47625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SearchTags xmlns="e14b16d5-156c-486f-bc66-31acfa983c80">innovation</SearchTag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589514685E044AB0688FFB41430692" ma:contentTypeVersion="1" ma:contentTypeDescription="Create a new document." ma:contentTypeScope="" ma:versionID="d4fb51d69261fd4ff80d12a1ec6016c7">
  <xsd:schema xmlns:xsd="http://www.w3.org/2001/XMLSchema" xmlns:p="http://schemas.microsoft.com/office/2006/metadata/properties" xmlns:ns2="e14b16d5-156c-486f-bc66-31acfa983c80" targetNamespace="http://schemas.microsoft.com/office/2006/metadata/properties" ma:root="true" ma:fieldsID="a9bc9304955844d84842a7639340fd8b" ns2:_="">
    <xsd:import namespace="e14b16d5-156c-486f-bc66-31acfa983c80"/>
    <xsd:element name="properties">
      <xsd:complexType>
        <xsd:sequence>
          <xsd:element name="documentManagement">
            <xsd:complexType>
              <xsd:all>
                <xsd:element ref="ns2:SearchTags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e14b16d5-156c-486f-bc66-31acfa983c80" elementFormDefault="qualified">
    <xsd:import namespace="http://schemas.microsoft.com/office/2006/documentManagement/types"/>
    <xsd:element name="SearchTags" ma:index="8" ma:displayName="SearchTags" ma:description="Please fill in the keywords which will return the respective search results" ma:internalName="SearchTags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307C6B-CCFD-4E11-8DD1-4A1BAE9C4146}">
  <ds:schemaRefs>
    <ds:schemaRef ds:uri="http://schemas.openxmlformats.org/package/2006/metadata/core-properties"/>
    <ds:schemaRef ds:uri="http://purl.org/dc/terms/"/>
    <ds:schemaRef ds:uri="http://purl.org/dc/dcmitype/"/>
    <ds:schemaRef ds:uri="e14b16d5-156c-486f-bc66-31acfa983c80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0CB8D8F-550D-40F2-B8FB-523AFB6343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4b16d5-156c-486f-bc66-31acfa983c80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88BD870-74E3-4DF5-B398-1E25D25065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45240</TotalTime>
  <Words>99</Words>
  <Application>Microsoft Office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LT Std 35 Light</vt:lpstr>
      <vt:lpstr>Calibri</vt:lpstr>
      <vt:lpstr>Arial Unicode MS</vt:lpstr>
      <vt:lpstr>Georgia</vt:lpstr>
      <vt:lpstr>PowerPoint Template</vt:lpstr>
      <vt:lpstr>QA++ Advancing Quality Assurance</vt:lpstr>
      <vt:lpstr>Challenge 2  Programming Fundamentals: Decision Making</vt:lpstr>
      <vt:lpstr>Learn</vt:lpstr>
      <vt:lpstr>Practice</vt:lpstr>
      <vt:lpstr>Participate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asos</dc:title>
  <dc:creator>Andy Greenhalgh</dc:creator>
  <cp:lastModifiedBy>Neil Syrett</cp:lastModifiedBy>
  <cp:revision>1026</cp:revision>
  <dcterms:created xsi:type="dcterms:W3CDTF">2012-04-24T07:53:20Z</dcterms:created>
  <dcterms:modified xsi:type="dcterms:W3CDTF">2016-04-08T08:35:34Z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0x01010055589514685E044AB0688FFB41430692</vt:lpwstr>
  </property>
</Properties>
</file>